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BE29-6C46-4A29-B684-455D155C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09441-119F-493E-B0C5-37D17A03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78D9-5927-4E9C-BE55-CCD40CF9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7EF1-4161-43FA-A51A-30680EF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AFE3-9510-4943-AFCD-F39FEF4B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CD5E-668E-4A14-8E01-49A97B2D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0348-030E-42BD-AAE8-C6D001797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4D8F-9A8E-481F-9FA8-54EE85E6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B7C0-46AF-4749-9DFB-BEEE7B3A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2002-6F42-473A-BDAB-0AB765BE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F2C1B-294B-4FC5-9A95-A62297E74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F8166-66B1-4490-B96F-B5A8A5BEC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1563-0A2E-417A-B41A-BD5553C4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EA49-00E9-43B9-99AA-B5545B79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8398-C869-4761-9F13-0737E21A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85E3-D9F9-4175-A1EE-675897C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8F49-EEA0-491C-A311-FDEE9E15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E601-C7CB-4D34-BE63-FE52F415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74D67-4E8A-4884-9D71-7C82AD47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0AC7-8ED4-472C-B0F0-E619E0AF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AB96-B431-423A-905C-244F178C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8A80E-70A5-4F4C-98B1-7F8519D9C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57C2-A7F8-4AFA-804C-7587A4E7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4EFA-A685-4A61-BD2C-5CC9A9CB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3AE3-DE56-467B-8F71-6E9D6281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499C-9F5F-4FB2-AF64-3F73240B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EEF9C-6FE9-4DB2-BF94-BAEB4590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4D989-9ABA-46A1-90A2-4FACBEAF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A5D72-883D-45C0-B1C8-32924DF6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40A14-104C-49C3-92FA-6DD6620C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9BF3C-E8A7-4234-BC55-0C1FB2AA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20FE-0026-45DD-917C-4CF71AD6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A36A-40E4-485F-A751-55E3F90A2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90C00-522C-40AF-92B6-157801DDE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EC69E-1D05-4A54-9E44-847DCAB61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B6D0B-A2B8-4C3C-A014-0F6FDA323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B4B9A-AD1B-4242-A18C-69A66745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685CF-6335-432F-BE1D-F208FB1B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7F2C9-4BB2-4863-9852-1012B6C2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6086-297F-4F79-BEB8-A5F99A37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D841C-5943-47AA-8F00-5CE3EFF3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018B7-C2B9-42B3-BB67-967F724C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C8436-2495-47BA-A2D4-A63CCE04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C472F-A89A-403C-B925-B38B0078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D652-0FBA-4B61-A6C3-5C44F715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2DC9-480F-47CC-BA31-7B1DEE13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9E18-0C18-485B-B0F9-857171F9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B4B2-BCB9-45D9-87C8-6CEB8785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F0157-3885-479D-B9D5-D091E56AD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55633-B53B-4AB0-9E2C-330D4B12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81778-02D4-426D-9FD2-C7C34453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1256-C088-4A4C-9709-7D0019E7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ECF2-02F4-42A3-A0BC-B83933F1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115B9-2E24-4FAD-A28A-50C2FDFC1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FBFBD-24B6-4C38-BF0F-24319990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A2EEA-0734-471F-8E4A-76281703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8291-EEC6-4C32-A4B8-A3559C1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F639D-5220-4E9F-B718-366D6E96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6BAA1-7D30-4B75-BEDA-7C5F456C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D44B-0C59-4EDF-BF12-A825D785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F5712-5663-49B0-84CE-A2E140380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8674-23CF-4698-9468-21DFF1C1D16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C3AB-342A-4F0A-AEC5-2E4628FF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138DF-B6F5-4422-B45D-A85A2FDCF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C671-B41D-49E7-8CCB-AA2EE46B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99BA9-B5CF-45BC-885A-09C57E04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" b="84638"/>
          <a:stretch/>
        </p:blipFill>
        <p:spPr>
          <a:xfrm>
            <a:off x="1332544" y="1461052"/>
            <a:ext cx="9526911" cy="20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99BA9-B5CF-45BC-885A-09C57E04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6800" r="37690" b="72305"/>
          <a:stretch/>
        </p:blipFill>
        <p:spPr>
          <a:xfrm>
            <a:off x="-3582" y="1989576"/>
            <a:ext cx="6939400" cy="19260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058F44-8C5D-41E3-B497-9A4C8A443F01}"/>
              </a:ext>
            </a:extLst>
          </p:cNvPr>
          <p:cNvGrpSpPr/>
          <p:nvPr/>
        </p:nvGrpSpPr>
        <p:grpSpPr>
          <a:xfrm>
            <a:off x="6935818" y="-101600"/>
            <a:ext cx="4938682" cy="6959600"/>
            <a:chOff x="6935818" y="-101600"/>
            <a:chExt cx="4938682" cy="6959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E5B3B9-8595-4988-A511-A920BAB7EC21}"/>
                </a:ext>
              </a:extLst>
            </p:cNvPr>
            <p:cNvGrpSpPr/>
            <p:nvPr/>
          </p:nvGrpSpPr>
          <p:grpSpPr>
            <a:xfrm>
              <a:off x="6935818" y="8455"/>
              <a:ext cx="4241800" cy="6849545"/>
              <a:chOff x="7950200" y="8455"/>
              <a:chExt cx="4241800" cy="684954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CEFD11F-65F4-468F-A5D0-F6C14CCC50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5" t="24171" r="157" b="8731"/>
              <a:stretch/>
            </p:blipFill>
            <p:spPr>
              <a:xfrm>
                <a:off x="7950200" y="8455"/>
                <a:ext cx="4241800" cy="684954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89F99B-B30F-46A8-B138-454FA3C8EFDD}"/>
                  </a:ext>
                </a:extLst>
              </p:cNvPr>
              <p:cNvSpPr/>
              <p:nvPr/>
            </p:nvSpPr>
            <p:spPr>
              <a:xfrm>
                <a:off x="7950200" y="8455"/>
                <a:ext cx="1028700" cy="1058345"/>
              </a:xfrm>
              <a:prstGeom prst="rect">
                <a:avLst/>
              </a:prstGeom>
              <a:solidFill>
                <a:srgbClr val="FFF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3DB8CD-D246-4175-B7F3-98E524B23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8" r="89727" b="11818"/>
            <a:stretch/>
          </p:blipFill>
          <p:spPr>
            <a:xfrm>
              <a:off x="11177618" y="-101600"/>
              <a:ext cx="696882" cy="6660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85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54AFB-C364-48C6-AAAE-2B31F19F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62115" r="57594" b="6296"/>
          <a:stretch/>
        </p:blipFill>
        <p:spPr>
          <a:xfrm>
            <a:off x="6273800" y="1028700"/>
            <a:ext cx="3480123" cy="5664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699A2A-2021-49CC-A1A1-F2122E1CE13F}"/>
              </a:ext>
            </a:extLst>
          </p:cNvPr>
          <p:cNvGrpSpPr/>
          <p:nvPr/>
        </p:nvGrpSpPr>
        <p:grpSpPr>
          <a:xfrm>
            <a:off x="380999" y="0"/>
            <a:ext cx="5435601" cy="6362700"/>
            <a:chOff x="380999" y="0"/>
            <a:chExt cx="5435601" cy="636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899BA9-B5CF-45BC-885A-09C57E04E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6" t="28451" r="49660" b="38019"/>
            <a:stretch/>
          </p:blipFill>
          <p:spPr>
            <a:xfrm>
              <a:off x="380999" y="0"/>
              <a:ext cx="5435601" cy="63627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1558C1-F37F-4E00-829A-4AE2636785A5}"/>
                </a:ext>
              </a:extLst>
            </p:cNvPr>
            <p:cNvSpPr/>
            <p:nvPr/>
          </p:nvSpPr>
          <p:spPr>
            <a:xfrm>
              <a:off x="4254500" y="1621355"/>
              <a:ext cx="1562100" cy="4195245"/>
            </a:xfrm>
            <a:prstGeom prst="rect">
              <a:avLst/>
            </a:prstGeom>
            <a:solidFill>
              <a:srgbClr val="FFF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A131-2649-4988-BC38-48315F76EEAD}"/>
                </a:ext>
              </a:extLst>
            </p:cNvPr>
            <p:cNvSpPr/>
            <p:nvPr/>
          </p:nvSpPr>
          <p:spPr>
            <a:xfrm>
              <a:off x="4711700" y="5816600"/>
              <a:ext cx="1104900" cy="546100"/>
            </a:xfrm>
            <a:prstGeom prst="rect">
              <a:avLst/>
            </a:prstGeom>
            <a:solidFill>
              <a:srgbClr val="FFF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41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84B85-37A3-4267-AF1B-238A50729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9664" r="7586" b="74410"/>
          <a:stretch/>
        </p:blipFill>
        <p:spPr>
          <a:xfrm>
            <a:off x="2425700" y="1486564"/>
            <a:ext cx="7340600" cy="19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54AFB-C364-48C6-AAAE-2B31F19F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62115" r="57594" b="6296"/>
          <a:stretch/>
        </p:blipFill>
        <p:spPr>
          <a:xfrm>
            <a:off x="6273800" y="1028700"/>
            <a:ext cx="3480123" cy="5664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6699A2A-2021-49CC-A1A1-F2122E1CE13F}"/>
              </a:ext>
            </a:extLst>
          </p:cNvPr>
          <p:cNvGrpSpPr/>
          <p:nvPr/>
        </p:nvGrpSpPr>
        <p:grpSpPr>
          <a:xfrm>
            <a:off x="380999" y="0"/>
            <a:ext cx="5435601" cy="6362700"/>
            <a:chOff x="380999" y="0"/>
            <a:chExt cx="5435601" cy="636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899BA9-B5CF-45BC-885A-09C57E04E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6" t="28451" r="49660" b="38019"/>
            <a:stretch/>
          </p:blipFill>
          <p:spPr>
            <a:xfrm>
              <a:off x="380999" y="0"/>
              <a:ext cx="5435601" cy="63627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1558C1-F37F-4E00-829A-4AE2636785A5}"/>
                </a:ext>
              </a:extLst>
            </p:cNvPr>
            <p:cNvSpPr/>
            <p:nvPr/>
          </p:nvSpPr>
          <p:spPr>
            <a:xfrm>
              <a:off x="4254500" y="1621355"/>
              <a:ext cx="1562100" cy="4195245"/>
            </a:xfrm>
            <a:prstGeom prst="rect">
              <a:avLst/>
            </a:prstGeom>
            <a:solidFill>
              <a:srgbClr val="FFF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A131-2649-4988-BC38-48315F76EEAD}"/>
                </a:ext>
              </a:extLst>
            </p:cNvPr>
            <p:cNvSpPr/>
            <p:nvPr/>
          </p:nvSpPr>
          <p:spPr>
            <a:xfrm>
              <a:off x="4711700" y="5816600"/>
              <a:ext cx="1104900" cy="546100"/>
            </a:xfrm>
            <a:prstGeom prst="rect">
              <a:avLst/>
            </a:prstGeom>
            <a:solidFill>
              <a:srgbClr val="FFF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AD1BFFC-80ED-4336-9F2B-3562E673AB0D}"/>
              </a:ext>
            </a:extLst>
          </p:cNvPr>
          <p:cNvSpPr/>
          <p:nvPr/>
        </p:nvSpPr>
        <p:spPr>
          <a:xfrm>
            <a:off x="3098799" y="1905000"/>
            <a:ext cx="762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8B9970-1157-47F8-AD19-5E2811AD07EA}"/>
              </a:ext>
            </a:extLst>
          </p:cNvPr>
          <p:cNvSpPr/>
          <p:nvPr/>
        </p:nvSpPr>
        <p:spPr>
          <a:xfrm>
            <a:off x="2717799" y="2508250"/>
            <a:ext cx="762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4B341-0F7F-44E3-8FAC-D31283F72F0D}"/>
              </a:ext>
            </a:extLst>
          </p:cNvPr>
          <p:cNvSpPr/>
          <p:nvPr/>
        </p:nvSpPr>
        <p:spPr>
          <a:xfrm>
            <a:off x="3454400" y="4540250"/>
            <a:ext cx="762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BFA90C-5429-4D82-BEAE-1315F5C78452}"/>
              </a:ext>
            </a:extLst>
          </p:cNvPr>
          <p:cNvSpPr/>
          <p:nvPr/>
        </p:nvSpPr>
        <p:spPr>
          <a:xfrm>
            <a:off x="3340100" y="5213350"/>
            <a:ext cx="762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FCB6ED-0508-4DD8-9F59-EC5F7F31CEE5}"/>
              </a:ext>
            </a:extLst>
          </p:cNvPr>
          <p:cNvSpPr/>
          <p:nvPr/>
        </p:nvSpPr>
        <p:spPr>
          <a:xfrm>
            <a:off x="3663950" y="5781675"/>
            <a:ext cx="1143000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18FEDD-AEFD-4B27-864C-92251CCD154D}"/>
              </a:ext>
            </a:extLst>
          </p:cNvPr>
          <p:cNvSpPr/>
          <p:nvPr/>
        </p:nvSpPr>
        <p:spPr>
          <a:xfrm>
            <a:off x="8445498" y="1231900"/>
            <a:ext cx="1142999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3B1E65-3299-4B06-B6CB-539A835F1813}"/>
              </a:ext>
            </a:extLst>
          </p:cNvPr>
          <p:cNvSpPr/>
          <p:nvPr/>
        </p:nvSpPr>
        <p:spPr>
          <a:xfrm>
            <a:off x="8254998" y="4279901"/>
            <a:ext cx="1142999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BC722D-DD56-4C2A-9A10-9C91C30B3CD2}"/>
              </a:ext>
            </a:extLst>
          </p:cNvPr>
          <p:cNvSpPr/>
          <p:nvPr/>
        </p:nvSpPr>
        <p:spPr>
          <a:xfrm>
            <a:off x="8178799" y="4921251"/>
            <a:ext cx="1142998" cy="673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84B85-37A3-4267-AF1B-238A50729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24971" r="9047" b="54938"/>
          <a:stretch/>
        </p:blipFill>
        <p:spPr>
          <a:xfrm>
            <a:off x="2425700" y="1486564"/>
            <a:ext cx="7340600" cy="24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3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84B85-37A3-4267-AF1B-238A50729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45899" r="9778" b="13497"/>
          <a:stretch/>
        </p:blipFill>
        <p:spPr>
          <a:xfrm>
            <a:off x="2470150" y="952832"/>
            <a:ext cx="7251700" cy="49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2020-08-23T04:33:40Z</dcterms:created>
  <dcterms:modified xsi:type="dcterms:W3CDTF">2020-08-23T04:44:14Z</dcterms:modified>
</cp:coreProperties>
</file>